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3" r:id="rId5"/>
    <p:sldId id="264" r:id="rId6"/>
    <p:sldId id="262" r:id="rId7"/>
    <p:sldId id="261" r:id="rId8"/>
    <p:sldId id="260" r:id="rId9"/>
    <p:sldId id="258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90" d="100"/>
          <a:sy n="90" d="100"/>
        </p:scale>
        <p:origin x="39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E4094-1DC7-4AE8-9EF5-B05B53CE71F3}" type="datetimeFigureOut">
              <a:rPr lang="zh-TW" altLang="en-US" smtClean="0"/>
              <a:t>2021/6/20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5A48-A70E-4BE5-B312-E40011C079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3624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E4094-1DC7-4AE8-9EF5-B05B53CE71F3}" type="datetimeFigureOut">
              <a:rPr lang="zh-TW" altLang="en-US" smtClean="0"/>
              <a:t>2021/6/20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5A48-A70E-4BE5-B312-E40011C079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241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E4094-1DC7-4AE8-9EF5-B05B53CE71F3}" type="datetimeFigureOut">
              <a:rPr lang="zh-TW" altLang="en-US" smtClean="0"/>
              <a:t>2021/6/20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5A48-A70E-4BE5-B312-E40011C0799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8910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E4094-1DC7-4AE8-9EF5-B05B53CE71F3}" type="datetimeFigureOut">
              <a:rPr lang="zh-TW" altLang="en-US" smtClean="0"/>
              <a:t>2021/6/20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5A48-A70E-4BE5-B312-E40011C079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0477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E4094-1DC7-4AE8-9EF5-B05B53CE71F3}" type="datetimeFigureOut">
              <a:rPr lang="zh-TW" altLang="en-US" smtClean="0"/>
              <a:t>2021/6/20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5A48-A70E-4BE5-B312-E40011C0799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086363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E4094-1DC7-4AE8-9EF5-B05B53CE71F3}" type="datetimeFigureOut">
              <a:rPr lang="zh-TW" altLang="en-US" smtClean="0"/>
              <a:t>2021/6/20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5A48-A70E-4BE5-B312-E40011C079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38106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E4094-1DC7-4AE8-9EF5-B05B53CE71F3}" type="datetimeFigureOut">
              <a:rPr lang="zh-TW" altLang="en-US" smtClean="0"/>
              <a:t>2021/6/20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5A48-A70E-4BE5-B312-E40011C079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06860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E4094-1DC7-4AE8-9EF5-B05B53CE71F3}" type="datetimeFigureOut">
              <a:rPr lang="zh-TW" altLang="en-US" smtClean="0"/>
              <a:t>2021/6/20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5A48-A70E-4BE5-B312-E40011C079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1989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E4094-1DC7-4AE8-9EF5-B05B53CE71F3}" type="datetimeFigureOut">
              <a:rPr lang="zh-TW" altLang="en-US" smtClean="0"/>
              <a:t>2021/6/20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5A48-A70E-4BE5-B312-E40011C079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8054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E4094-1DC7-4AE8-9EF5-B05B53CE71F3}" type="datetimeFigureOut">
              <a:rPr lang="zh-TW" altLang="en-US" smtClean="0"/>
              <a:t>2021/6/20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5A48-A70E-4BE5-B312-E40011C079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2923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E4094-1DC7-4AE8-9EF5-B05B53CE71F3}" type="datetimeFigureOut">
              <a:rPr lang="zh-TW" altLang="en-US" smtClean="0"/>
              <a:t>2021/6/20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5A48-A70E-4BE5-B312-E40011C079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8980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E4094-1DC7-4AE8-9EF5-B05B53CE71F3}" type="datetimeFigureOut">
              <a:rPr lang="zh-TW" altLang="en-US" smtClean="0"/>
              <a:t>2021/6/20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5A48-A70E-4BE5-B312-E40011C079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671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E4094-1DC7-4AE8-9EF5-B05B53CE71F3}" type="datetimeFigureOut">
              <a:rPr lang="zh-TW" altLang="en-US" smtClean="0"/>
              <a:t>2021/6/20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5A48-A70E-4BE5-B312-E40011C079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2449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E4094-1DC7-4AE8-9EF5-B05B53CE71F3}" type="datetimeFigureOut">
              <a:rPr lang="zh-TW" altLang="en-US" smtClean="0"/>
              <a:t>2021/6/20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5A48-A70E-4BE5-B312-E40011C079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4628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E4094-1DC7-4AE8-9EF5-B05B53CE71F3}" type="datetimeFigureOut">
              <a:rPr lang="zh-TW" altLang="en-US" smtClean="0"/>
              <a:t>2021/6/20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5A48-A70E-4BE5-B312-E40011C079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5260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E4094-1DC7-4AE8-9EF5-B05B53CE71F3}" type="datetimeFigureOut">
              <a:rPr lang="zh-TW" altLang="en-US" smtClean="0"/>
              <a:t>2021/6/20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C5A48-A70E-4BE5-B312-E40011C079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633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E4094-1DC7-4AE8-9EF5-B05B53CE71F3}" type="datetimeFigureOut">
              <a:rPr lang="zh-TW" altLang="en-US" smtClean="0"/>
              <a:t>2021/6/20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93C5A48-A70E-4BE5-B312-E40011C079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347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DA54AD-AB7B-4559-9405-A9F87814C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831" y="2404534"/>
            <a:ext cx="8173172" cy="1646302"/>
          </a:xfrm>
        </p:spPr>
        <p:txBody>
          <a:bodyPr>
            <a:normAutofit/>
          </a:bodyPr>
          <a:lstStyle/>
          <a:p>
            <a:r>
              <a:rPr lang="zh-TW" altLang="en-US" sz="4400" dirty="0"/>
              <a:t>虛擬儀控之設計與應用期末專題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57E3259-331B-46AF-B247-4D810731AD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學生</a:t>
            </a:r>
            <a:r>
              <a:rPr lang="en-US" altLang="zh-TW" dirty="0"/>
              <a:t>:</a:t>
            </a:r>
            <a:r>
              <a:rPr lang="zh-TW" altLang="en-US" dirty="0"/>
              <a:t>陳式新</a:t>
            </a:r>
            <a:endParaRPr lang="en-US" altLang="zh-TW" dirty="0"/>
          </a:p>
          <a:p>
            <a:r>
              <a:rPr lang="zh-TW" altLang="en-US" dirty="0"/>
              <a:t>學號</a:t>
            </a:r>
            <a:r>
              <a:rPr lang="en-US" altLang="zh-TW" dirty="0"/>
              <a:t>:R09522643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7373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2BD6D6-BC5E-41C3-B95F-D3975B314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Sub.vi</a:t>
            </a:r>
            <a:endParaRPr lang="zh-TW" altLang="en-US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126FBE7A-BDEB-4F43-94F2-3E70726DE753}"/>
              </a:ext>
            </a:extLst>
          </p:cNvPr>
          <p:cNvGrpSpPr/>
          <p:nvPr/>
        </p:nvGrpSpPr>
        <p:grpSpPr>
          <a:xfrm>
            <a:off x="677334" y="1525404"/>
            <a:ext cx="4660776" cy="1757285"/>
            <a:chOff x="2672179" y="1270000"/>
            <a:chExt cx="4660776" cy="1757285"/>
          </a:xfrm>
        </p:grpSpPr>
        <p:pic>
          <p:nvPicPr>
            <p:cNvPr id="7" name="內容版面配置區 3">
              <a:extLst>
                <a:ext uri="{FF2B5EF4-FFF2-40B4-BE49-F238E27FC236}">
                  <a16:creationId xmlns:a16="http://schemas.microsoft.com/office/drawing/2014/main" id="{25057BCE-9C58-43F9-B9B4-ED6DADC13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87589" y="1345492"/>
              <a:ext cx="4446105" cy="1590966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67584FE-565D-4D42-AA7F-A2EFAD1405BE}"/>
                </a:ext>
              </a:extLst>
            </p:cNvPr>
            <p:cNvSpPr/>
            <p:nvPr/>
          </p:nvSpPr>
          <p:spPr>
            <a:xfrm>
              <a:off x="2672179" y="1270000"/>
              <a:ext cx="4660776" cy="17572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D4423D5-340A-4B1E-BAD4-D64568E05378}"/>
              </a:ext>
            </a:extLst>
          </p:cNvPr>
          <p:cNvSpPr txBox="1"/>
          <p:nvPr/>
        </p:nvSpPr>
        <p:spPr>
          <a:xfrm>
            <a:off x="2498665" y="3358181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Mapping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CBF371E9-E166-4417-9BBD-2084744AE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341" y="213266"/>
            <a:ext cx="3611484" cy="3069423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767F678D-8BBA-4B3B-9310-72D5C213D7FC}"/>
              </a:ext>
            </a:extLst>
          </p:cNvPr>
          <p:cNvSpPr txBox="1"/>
          <p:nvPr/>
        </p:nvSpPr>
        <p:spPr>
          <a:xfrm>
            <a:off x="8084458" y="3358181"/>
            <a:ext cx="633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Rule</a:t>
            </a:r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5F12711E-C897-4673-83B1-0E1E82C7B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146" y="3831881"/>
            <a:ext cx="5131293" cy="2191439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EDF987B7-AA74-498C-A015-17E90B340B12}"/>
              </a:ext>
            </a:extLst>
          </p:cNvPr>
          <p:cNvSpPr txBox="1"/>
          <p:nvPr/>
        </p:nvSpPr>
        <p:spPr>
          <a:xfrm>
            <a:off x="2498665" y="6127688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About</a:t>
            </a:r>
            <a:endParaRPr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549FF421-B524-4E22-950E-1AE5D5033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5044" y="3679023"/>
            <a:ext cx="3858503" cy="2448665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55C2A69E-D261-483C-BAB2-98B9FB78C1CA}"/>
              </a:ext>
            </a:extLst>
          </p:cNvPr>
          <p:cNvSpPr txBox="1"/>
          <p:nvPr/>
        </p:nvSpPr>
        <p:spPr>
          <a:xfrm>
            <a:off x="8018994" y="6127688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Hint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2767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52D637-56BF-4F6B-AA4D-9535BC99B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2768600"/>
            <a:ext cx="8596668" cy="1320800"/>
          </a:xfrm>
        </p:spPr>
        <p:txBody>
          <a:bodyPr/>
          <a:lstStyle/>
          <a:p>
            <a:pPr algn="ctr"/>
            <a:r>
              <a:rPr lang="en-US" altLang="zh-TW" dirty="0"/>
              <a:t>THANKS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9245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0B5D22-EC26-4276-9486-6C4C25B72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Air Poker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E4E55C4D-5366-4480-9480-235097378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此次設計的程式為以撲克牌為基礎的遊戲，名為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Air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Poker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，參考了漫畫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―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「噬謊者」中的同名遊戲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Air Poker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，是我非常喜歡的章節，沒看過這本漫畫的非常推薦去看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!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此遊戲為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1V1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，這次我設計出的玩法為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「遊戲開始時，會隨機分配一個數字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(6~64)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給雙方玩家，此數字代表的是任意五張撲克牌牌面數字的加總，舉例數字是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，則可以拼湊成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『A+A+A+2+2』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，而拼湊出來的牌型大的那方會獲得此局的勝利，遊戲最多可進行五局，而前面局數所使用過的撲克牌將無法再繼續組成後面局數的牌型，非常考驗玩家記憶力。」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有看過「噬謊者」的應該會發現和漫畫中還是有一點區別，這是考量的</a:t>
            </a:r>
            <a:r>
              <a:rPr lang="en-US" altLang="zh-TW" sz="20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Labview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介面設計所做出的取捨。</a:t>
            </a:r>
          </a:p>
        </p:txBody>
      </p:sp>
      <p:pic>
        <p:nvPicPr>
          <p:cNvPr id="1026" name="Picture 2" descr="噬謊者斑目貘,梶隆臣,夜行妃古壱,佐田國一輝,目蒲鬼郎最新熱門連載漫畫- 無限動漫8comic.com comicbus.com">
            <a:extLst>
              <a:ext uri="{FF2B5EF4-FFF2-40B4-BE49-F238E27FC236}">
                <a16:creationId xmlns:a16="http://schemas.microsoft.com/office/drawing/2014/main" id="{7C22DA29-7C81-470B-B676-7A86C9279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0511" y="1930400"/>
            <a:ext cx="2286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5FCEEF0-B8B1-40BD-9E17-3227562EDF5D}"/>
              </a:ext>
            </a:extLst>
          </p:cNvPr>
          <p:cNvSpPr/>
          <p:nvPr/>
        </p:nvSpPr>
        <p:spPr>
          <a:xfrm>
            <a:off x="1295400" y="5461000"/>
            <a:ext cx="889000" cy="117686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7</a:t>
            </a:r>
            <a:endParaRPr lang="zh-TW" altLang="en-US" sz="2800" dirty="0"/>
          </a:p>
        </p:txBody>
      </p:sp>
      <p:sp>
        <p:nvSpPr>
          <p:cNvPr id="4" name="箭號: 向右 3">
            <a:extLst>
              <a:ext uri="{FF2B5EF4-FFF2-40B4-BE49-F238E27FC236}">
                <a16:creationId xmlns:a16="http://schemas.microsoft.com/office/drawing/2014/main" id="{5BD4A658-5A04-494E-AC68-B20CEF537734}"/>
              </a:ext>
            </a:extLst>
          </p:cNvPr>
          <p:cNvSpPr/>
          <p:nvPr/>
        </p:nvSpPr>
        <p:spPr>
          <a:xfrm>
            <a:off x="2422698" y="5937382"/>
            <a:ext cx="990600" cy="311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9032ACC-4C89-44C5-8923-E70603162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164" y="5397498"/>
            <a:ext cx="889001" cy="127000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BE21A41-83FD-4D69-AED9-81BE9094C2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334" y="5397495"/>
            <a:ext cx="889002" cy="127000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62376BC-74DD-4C44-AAD7-604BE9A3E9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49" y="5397496"/>
            <a:ext cx="889002" cy="1270003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EEF1F516-A79E-4EFA-87AC-5AB0BAA1F9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504" y="5367859"/>
            <a:ext cx="889005" cy="1270007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13774571-CBDC-4958-835F-ECA3412DED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919" y="5367859"/>
            <a:ext cx="889004" cy="127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63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1F0940-E1AF-42D7-86CC-FA472BE4F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EF9423-932F-43B9-8052-AF6F3D77E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25584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分為一個</a:t>
            </a:r>
            <a:r>
              <a:rPr lang="en-US" altLang="zh-TW" dirty="0"/>
              <a:t>Top.vi</a:t>
            </a:r>
            <a:r>
              <a:rPr lang="zh-TW" altLang="en-US" dirty="0"/>
              <a:t>、數個</a:t>
            </a:r>
            <a:r>
              <a:rPr lang="en-US" altLang="zh-TW" dirty="0"/>
              <a:t>sub.vi</a:t>
            </a:r>
            <a:r>
              <a:rPr lang="zh-TW" altLang="en-US" dirty="0"/>
              <a:t>、兩個</a:t>
            </a:r>
            <a:r>
              <a:rPr lang="en-US" altLang="zh-TW" dirty="0"/>
              <a:t>Global</a:t>
            </a:r>
            <a:r>
              <a:rPr lang="zh-TW" altLang="en-US" dirty="0"/>
              <a:t> </a:t>
            </a:r>
            <a:r>
              <a:rPr lang="en-US" altLang="zh-TW" dirty="0"/>
              <a:t>variable</a:t>
            </a:r>
            <a:r>
              <a:rPr lang="zh-TW" altLang="en-US" dirty="0"/>
              <a:t>和一個</a:t>
            </a:r>
            <a:r>
              <a:rPr lang="en-US" altLang="zh-TW" dirty="0"/>
              <a:t>Control( </a:t>
            </a:r>
            <a:r>
              <a:rPr lang="en-US" altLang="zh-TW" dirty="0" err="1"/>
              <a:t>pict</a:t>
            </a:r>
            <a:r>
              <a:rPr lang="en-US" altLang="zh-TW" dirty="0"/>
              <a:t> ring)</a:t>
            </a:r>
            <a:r>
              <a:rPr lang="zh-TW" altLang="en-US" dirty="0"/>
              <a:t>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5B54A93-5281-471A-8498-73754DE05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548865"/>
            <a:ext cx="7623287" cy="390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44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E89571-A998-4720-8453-CD0B626F4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Main Sub.vi-Card number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01C30E9-241E-4BCD-B886-EB9A5E5FDB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241"/>
          <a:stretch/>
        </p:blipFill>
        <p:spPr>
          <a:xfrm>
            <a:off x="136262" y="1737208"/>
            <a:ext cx="7160839" cy="340631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5C20550-FD00-4F10-A336-CD907BD8F9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695"/>
          <a:stretch/>
        </p:blipFill>
        <p:spPr>
          <a:xfrm>
            <a:off x="136262" y="5069770"/>
            <a:ext cx="7160839" cy="78813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61C6266-5285-44B5-8FC1-10C8B6EB80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39"/>
          <a:stretch/>
        </p:blipFill>
        <p:spPr>
          <a:xfrm>
            <a:off x="7219716" y="2628841"/>
            <a:ext cx="3949974" cy="311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05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B135E8-7A19-4860-8A5A-786B6F4FC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Main</a:t>
            </a:r>
            <a:r>
              <a:rPr lang="zh-TW" altLang="en-US" dirty="0"/>
              <a:t> </a:t>
            </a:r>
            <a:r>
              <a:rPr lang="en-US" altLang="zh-TW" dirty="0"/>
              <a:t>Sub.vi-Card number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FCDA4631-B21D-4443-B014-7308D4E2D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801" y="1676753"/>
            <a:ext cx="8898559" cy="4823345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9D866C97-0B37-4FD4-BE4C-AFA651075C90}"/>
              </a:ext>
            </a:extLst>
          </p:cNvPr>
          <p:cNvCxnSpPr>
            <a:cxnSpLocks/>
          </p:cNvCxnSpPr>
          <p:nvPr/>
        </p:nvCxnSpPr>
        <p:spPr>
          <a:xfrm flipH="1">
            <a:off x="4315968" y="5088911"/>
            <a:ext cx="111659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9B3993B-78C3-42A5-8658-D08AA3518C7D}"/>
              </a:ext>
            </a:extLst>
          </p:cNvPr>
          <p:cNvSpPr/>
          <p:nvPr/>
        </p:nvSpPr>
        <p:spPr>
          <a:xfrm>
            <a:off x="5432558" y="4927601"/>
            <a:ext cx="904233" cy="3334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F8DC1E0-D762-444A-9D17-0655F0C4A7BF}"/>
              </a:ext>
            </a:extLst>
          </p:cNvPr>
          <p:cNvSpPr txBox="1"/>
          <p:nvPr/>
        </p:nvSpPr>
        <p:spPr>
          <a:xfrm>
            <a:off x="811215" y="4904245"/>
            <a:ext cx="3533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Global variable: Card used array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83239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19CA70-C290-41C2-A72C-7601E1EF3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Main Sub.vi-Poker Hands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F10E0D8-BB9D-4EE7-A4BA-8BE4A85A8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022" y="1494764"/>
            <a:ext cx="6510517" cy="315713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328355B-A012-4C87-9A2C-FDC207D7BB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51"/>
          <a:stretch/>
        </p:blipFill>
        <p:spPr>
          <a:xfrm>
            <a:off x="6898539" y="1477008"/>
            <a:ext cx="4346882" cy="317489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A745801-A10A-4C73-AD4B-63B9679081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843" r="1697"/>
          <a:stretch/>
        </p:blipFill>
        <p:spPr>
          <a:xfrm>
            <a:off x="6294268" y="4643018"/>
            <a:ext cx="4951153" cy="147587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90B9D94-659B-4F54-B216-4B80007FED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044"/>
          <a:stretch/>
        </p:blipFill>
        <p:spPr>
          <a:xfrm>
            <a:off x="186433" y="4651901"/>
            <a:ext cx="6445186" cy="1458236"/>
          </a:xfrm>
          <a:prstGeom prst="rect">
            <a:avLst/>
          </a:prstGeom>
        </p:spPr>
      </p:pic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A01C1301-E1A7-4B1D-A027-D593A8A95DE9}"/>
              </a:ext>
            </a:extLst>
          </p:cNvPr>
          <p:cNvCxnSpPr>
            <a:cxnSpLocks/>
          </p:cNvCxnSpPr>
          <p:nvPr/>
        </p:nvCxnSpPr>
        <p:spPr>
          <a:xfrm>
            <a:off x="770434" y="2672179"/>
            <a:ext cx="19382" cy="11552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DCFA1C0D-04E1-4134-892A-0DB8D5911D61}"/>
              </a:ext>
            </a:extLst>
          </p:cNvPr>
          <p:cNvSpPr/>
          <p:nvPr/>
        </p:nvSpPr>
        <p:spPr>
          <a:xfrm>
            <a:off x="613671" y="2320942"/>
            <a:ext cx="332908" cy="3334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745CD01-C22F-48EA-AE64-814537F0BA75}"/>
              </a:ext>
            </a:extLst>
          </p:cNvPr>
          <p:cNvSpPr txBox="1"/>
          <p:nvPr/>
        </p:nvSpPr>
        <p:spPr>
          <a:xfrm>
            <a:off x="246497" y="3827457"/>
            <a:ext cx="1086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Card number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3508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39CC38-2DEB-49B9-9CCE-3CECA46C5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Main Sub.vi-Poker Score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E91D238-3FB3-4F17-82A6-D45D8F713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8446" y="2040581"/>
            <a:ext cx="10294937" cy="4585420"/>
          </a:xfrm>
          <a:prstGeom prst="rect">
            <a:avLst/>
          </a:prstGeom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D2B60260-A6D6-43B2-918F-1DA4F4737DA1}"/>
              </a:ext>
            </a:extLst>
          </p:cNvPr>
          <p:cNvCxnSpPr>
            <a:cxnSpLocks/>
          </p:cNvCxnSpPr>
          <p:nvPr/>
        </p:nvCxnSpPr>
        <p:spPr>
          <a:xfrm>
            <a:off x="1394953" y="2336308"/>
            <a:ext cx="23424" cy="12037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577E767C-A2D2-45AD-ABA5-3742DA9F6D8A}"/>
              </a:ext>
            </a:extLst>
          </p:cNvPr>
          <p:cNvSpPr/>
          <p:nvPr/>
        </p:nvSpPr>
        <p:spPr>
          <a:xfrm>
            <a:off x="1199597" y="3540055"/>
            <a:ext cx="402336" cy="3474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78CF5EB-7CB8-4BE7-B724-9172EF8CBBD5}"/>
              </a:ext>
            </a:extLst>
          </p:cNvPr>
          <p:cNvSpPr txBox="1"/>
          <p:nvPr/>
        </p:nvSpPr>
        <p:spPr>
          <a:xfrm>
            <a:off x="677334" y="1966976"/>
            <a:ext cx="144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Poker Hands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6248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27ED7A-7583-4C00-A0F0-64FA0B2B1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Top.vi Block Diagram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F4E5BB8-A12A-4C26-B1AC-BE596FD23E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905" t="125" r="12074" b="-125"/>
          <a:stretch/>
        </p:blipFill>
        <p:spPr>
          <a:xfrm>
            <a:off x="79906" y="2273886"/>
            <a:ext cx="4702406" cy="394093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53938D8-DE41-4E22-A456-9C8E95FB0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311" y="2273886"/>
            <a:ext cx="7345159" cy="394093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1721635-504C-4232-92BF-386DDAD8712F}"/>
              </a:ext>
            </a:extLst>
          </p:cNvPr>
          <p:cNvSpPr/>
          <p:nvPr/>
        </p:nvSpPr>
        <p:spPr>
          <a:xfrm>
            <a:off x="7287768" y="2999232"/>
            <a:ext cx="402336" cy="3474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60C4EED-BC8B-41CA-94A8-CDA42BAA1B1E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>
            <a:off x="6893955" y="1926414"/>
            <a:ext cx="594981" cy="107281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104E688-F163-4ECC-9991-33F0CF7B7DC9}"/>
              </a:ext>
            </a:extLst>
          </p:cNvPr>
          <p:cNvSpPr txBox="1"/>
          <p:nvPr/>
        </p:nvSpPr>
        <p:spPr>
          <a:xfrm>
            <a:off x="6197899" y="1557082"/>
            <a:ext cx="139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Poker Score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406F3EB-B15D-41CB-90D4-D1C3F018BECC}"/>
              </a:ext>
            </a:extLst>
          </p:cNvPr>
          <p:cNvSpPr/>
          <p:nvPr/>
        </p:nvSpPr>
        <p:spPr>
          <a:xfrm>
            <a:off x="8659622" y="5532120"/>
            <a:ext cx="347218" cy="320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08D692B9-E279-492D-BBC5-2B87D7E30BF3}"/>
              </a:ext>
            </a:extLst>
          </p:cNvPr>
          <p:cNvCxnSpPr>
            <a:cxnSpLocks/>
          </p:cNvCxnSpPr>
          <p:nvPr/>
        </p:nvCxnSpPr>
        <p:spPr>
          <a:xfrm flipV="1">
            <a:off x="8860790" y="5852161"/>
            <a:ext cx="0" cy="3626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7682DF-6541-4FF3-BF87-1B2D55FA7E5A}"/>
              </a:ext>
            </a:extLst>
          </p:cNvPr>
          <p:cNvSpPr txBox="1"/>
          <p:nvPr/>
        </p:nvSpPr>
        <p:spPr>
          <a:xfrm>
            <a:off x="7876482" y="6187457"/>
            <a:ext cx="1968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Hint, About, Rule</a:t>
            </a:r>
            <a:endParaRPr lang="zh-TW" altLang="en-US" dirty="0"/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3DC3218B-DD34-4272-93A0-324EAC705D58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8527273" y="1910142"/>
            <a:ext cx="23424" cy="12037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6E635E7C-8191-410E-A3F1-D52343AE2891}"/>
              </a:ext>
            </a:extLst>
          </p:cNvPr>
          <p:cNvSpPr/>
          <p:nvPr/>
        </p:nvSpPr>
        <p:spPr>
          <a:xfrm>
            <a:off x="8331917" y="3113889"/>
            <a:ext cx="402336" cy="3474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BA6C34B-EE0C-431E-8FF4-A949C3EF8CEF}"/>
              </a:ext>
            </a:extLst>
          </p:cNvPr>
          <p:cNvSpPr/>
          <p:nvPr/>
        </p:nvSpPr>
        <p:spPr>
          <a:xfrm>
            <a:off x="3479293" y="4152911"/>
            <a:ext cx="868680" cy="3474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9E2A7C2-E5F3-4C77-8400-E3C70CCBB9BB}"/>
              </a:ext>
            </a:extLst>
          </p:cNvPr>
          <p:cNvSpPr/>
          <p:nvPr/>
        </p:nvSpPr>
        <p:spPr>
          <a:xfrm>
            <a:off x="3621024" y="3732287"/>
            <a:ext cx="726950" cy="3474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91908678-BD22-4373-9A59-01C243593E03}"/>
              </a:ext>
            </a:extLst>
          </p:cNvPr>
          <p:cNvSpPr txBox="1"/>
          <p:nvPr/>
        </p:nvSpPr>
        <p:spPr>
          <a:xfrm>
            <a:off x="8010144" y="1540810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Mapping</a:t>
            </a:r>
            <a:endParaRPr lang="zh-TW" altLang="en-US" dirty="0"/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B9CEFBC7-7EDF-4866-AAE7-33EB03BF3DE9}"/>
              </a:ext>
            </a:extLst>
          </p:cNvPr>
          <p:cNvCxnSpPr>
            <a:cxnSpLocks/>
            <a:stCxn id="38" idx="2"/>
            <a:endCxn id="29" idx="0"/>
          </p:cNvCxnSpPr>
          <p:nvPr/>
        </p:nvCxnSpPr>
        <p:spPr>
          <a:xfrm>
            <a:off x="3974532" y="1966976"/>
            <a:ext cx="9967" cy="17653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54F7E2D-42D3-480A-A788-FDE7FD551A13}"/>
              </a:ext>
            </a:extLst>
          </p:cNvPr>
          <p:cNvSpPr txBox="1"/>
          <p:nvPr/>
        </p:nvSpPr>
        <p:spPr>
          <a:xfrm>
            <a:off x="2437893" y="1597644"/>
            <a:ext cx="3073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Global variable: Global Hint</a:t>
            </a:r>
            <a:endParaRPr lang="zh-TW" altLang="en-US" dirty="0"/>
          </a:p>
        </p:txBody>
      </p: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E6211F39-93F4-4FCE-BA23-4FE89BA314A5}"/>
              </a:ext>
            </a:extLst>
          </p:cNvPr>
          <p:cNvCxnSpPr>
            <a:cxnSpLocks/>
            <a:stCxn id="52" idx="2"/>
            <a:endCxn id="55" idx="0"/>
          </p:cNvCxnSpPr>
          <p:nvPr/>
        </p:nvCxnSpPr>
        <p:spPr>
          <a:xfrm flipH="1">
            <a:off x="959503" y="5193792"/>
            <a:ext cx="2116555" cy="10947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527780C6-3E80-4455-BBA2-B079E5AF26DA}"/>
              </a:ext>
            </a:extLst>
          </p:cNvPr>
          <p:cNvSpPr txBox="1"/>
          <p:nvPr/>
        </p:nvSpPr>
        <p:spPr>
          <a:xfrm>
            <a:off x="2159230" y="6272728"/>
            <a:ext cx="3557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Global variable: Card Used Array</a:t>
            </a:r>
            <a:endParaRPr lang="zh-TW" altLang="en-US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3925D8F2-9095-43F8-A13C-1E46A7BADCB5}"/>
              </a:ext>
            </a:extLst>
          </p:cNvPr>
          <p:cNvSpPr/>
          <p:nvPr/>
        </p:nvSpPr>
        <p:spPr>
          <a:xfrm>
            <a:off x="2874890" y="4846320"/>
            <a:ext cx="402336" cy="3474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AF13EABE-5482-4E70-B92D-907CD99AB106}"/>
              </a:ext>
            </a:extLst>
          </p:cNvPr>
          <p:cNvSpPr txBox="1"/>
          <p:nvPr/>
        </p:nvSpPr>
        <p:spPr>
          <a:xfrm>
            <a:off x="478441" y="6288492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5-Cards</a:t>
            </a:r>
            <a:endParaRPr lang="zh-TW" altLang="en-US" dirty="0"/>
          </a:p>
        </p:txBody>
      </p: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C306D094-3565-4EA5-B378-0738119C526C}"/>
              </a:ext>
            </a:extLst>
          </p:cNvPr>
          <p:cNvCxnSpPr>
            <a:cxnSpLocks/>
            <a:stCxn id="26" idx="2"/>
            <a:endCxn id="45" idx="0"/>
          </p:cNvCxnSpPr>
          <p:nvPr/>
        </p:nvCxnSpPr>
        <p:spPr>
          <a:xfrm>
            <a:off x="3913633" y="4500383"/>
            <a:ext cx="24322" cy="17723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825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08B0D3-5C9E-479F-8228-C63D3DF84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Top.vi</a:t>
            </a:r>
            <a:r>
              <a:rPr lang="zh-TW" altLang="en-US" dirty="0"/>
              <a:t>程式主介面</a:t>
            </a:r>
            <a:r>
              <a:rPr lang="en-US" altLang="zh-TW" dirty="0"/>
              <a:t>(Front panel)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4AC42244-48F1-45FC-A53D-B46590B43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1449"/>
            <a:ext cx="8682763" cy="475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118795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184</TotalTime>
  <Words>317</Words>
  <Application>Microsoft Office PowerPoint</Application>
  <PresentationFormat>寬螢幕</PresentationFormat>
  <Paragraphs>30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7" baseType="lpstr">
      <vt:lpstr>微軟正黑體</vt:lpstr>
      <vt:lpstr>標楷體</vt:lpstr>
      <vt:lpstr>Arial</vt:lpstr>
      <vt:lpstr>Trebuchet MS</vt:lpstr>
      <vt:lpstr>Wingdings 3</vt:lpstr>
      <vt:lpstr>多面向</vt:lpstr>
      <vt:lpstr>虛擬儀控之設計與應用期末專題</vt:lpstr>
      <vt:lpstr>Air Poker</vt:lpstr>
      <vt:lpstr>程式目錄</vt:lpstr>
      <vt:lpstr>Main Sub.vi-Card number</vt:lpstr>
      <vt:lpstr>Main Sub.vi-Card number</vt:lpstr>
      <vt:lpstr>Main Sub.vi-Poker Hands</vt:lpstr>
      <vt:lpstr>Main Sub.vi-Poker Score</vt:lpstr>
      <vt:lpstr>Top.vi Block Diagram</vt:lpstr>
      <vt:lpstr>Top.vi程式主介面(Front panel)</vt:lpstr>
      <vt:lpstr>Sub.vi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虛擬儀控之設計與應用期末專題</dc:title>
  <dc:creator>陳式新</dc:creator>
  <cp:lastModifiedBy>陳式新</cp:lastModifiedBy>
  <cp:revision>17</cp:revision>
  <dcterms:created xsi:type="dcterms:W3CDTF">2021-06-20T13:14:02Z</dcterms:created>
  <dcterms:modified xsi:type="dcterms:W3CDTF">2021-06-20T16:25:38Z</dcterms:modified>
</cp:coreProperties>
</file>